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23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8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4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86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6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570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473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7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82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07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1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8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6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05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54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73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056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E1294-39B4-A0E3-2D26-07EFF9FC6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Exit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B5EE75-030E-D183-E4AA-02B7026C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escape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videogame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93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94C07-0E7A-C028-95F2-E6A0D45A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Hendrik Wendt</a:t>
            </a:r>
          </a:p>
        </p:txBody>
      </p:sp>
    </p:spTree>
    <p:extLst>
      <p:ext uri="{BB962C8B-B14F-4D97-AF65-F5344CB8AC3E}">
        <p14:creationId xmlns:p14="http://schemas.microsoft.com/office/powerpoint/2010/main" val="366145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4399-928B-9AD3-F615-118F4E8E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Jonas Beck</a:t>
            </a:r>
          </a:p>
        </p:txBody>
      </p:sp>
    </p:spTree>
    <p:extLst>
      <p:ext uri="{BB962C8B-B14F-4D97-AF65-F5344CB8AC3E}">
        <p14:creationId xmlns:p14="http://schemas.microsoft.com/office/powerpoint/2010/main" val="187144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894DE-C610-84C6-9797-F3B67365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Jasmin Smyczek</a:t>
            </a:r>
          </a:p>
        </p:txBody>
      </p:sp>
    </p:spTree>
    <p:extLst>
      <p:ext uri="{BB962C8B-B14F-4D97-AF65-F5344CB8AC3E}">
        <p14:creationId xmlns:p14="http://schemas.microsoft.com/office/powerpoint/2010/main" val="4706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323B0-BB28-91FF-420A-B5CB79C2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Franziska Melzl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5FE780-3020-290B-BB31-383F810A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15" y="1006015"/>
            <a:ext cx="3385970" cy="42903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6668A7-B48C-3BB3-FA10-25D1DFA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2" y="3706819"/>
            <a:ext cx="3539865" cy="21807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C45751-B883-B3FD-B8FB-9694BE27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3" y="391692"/>
            <a:ext cx="3539865" cy="27445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E64C975-C566-D6F6-90D0-A5392AD94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406614"/>
            <a:ext cx="3539865" cy="274456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55FEB42-EC4E-F272-84A8-E6201D681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3706820"/>
            <a:ext cx="3539864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4B47-F0C5-BFD7-B946-7ED86266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Lena Weilandt</a:t>
            </a:r>
          </a:p>
        </p:txBody>
      </p:sp>
      <p:pic>
        <p:nvPicPr>
          <p:cNvPr id="4" name="Grafik 3" descr="Ein Bild, das Im Haus, Wand, Bücherregal, Buch enthält.&#10;&#10;Automatisch generierte Beschreibung">
            <a:extLst>
              <a:ext uri="{FF2B5EF4-FFF2-40B4-BE49-F238E27FC236}">
                <a16:creationId xmlns:a16="http://schemas.microsoft.com/office/drawing/2014/main" id="{14519012-FFA9-3CB1-AD34-CCEF89F1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4" y="970450"/>
            <a:ext cx="4106779" cy="2074498"/>
          </a:xfrm>
          <a:prstGeom prst="rect">
            <a:avLst/>
          </a:prstGeom>
        </p:spPr>
      </p:pic>
      <p:pic>
        <p:nvPicPr>
          <p:cNvPr id="5" name="Grafik 4" descr="Ein Bild, das Im Haus, Wand, Bett, Screenshot enthält.&#10;&#10;Automatisch generierte Beschreibung">
            <a:extLst>
              <a:ext uri="{FF2B5EF4-FFF2-40B4-BE49-F238E27FC236}">
                <a16:creationId xmlns:a16="http://schemas.microsoft.com/office/drawing/2014/main" id="{83BF5A7A-AC9F-48BA-73B9-E09FD1CF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57" y="984148"/>
            <a:ext cx="4106779" cy="2068069"/>
          </a:xfrm>
          <a:prstGeom prst="rect">
            <a:avLst/>
          </a:prstGeom>
        </p:spPr>
      </p:pic>
      <p:pic>
        <p:nvPicPr>
          <p:cNvPr id="6" name="Grafik 5" descr="Ein Bild, das draußen, Himmel, Nacht, Stern enthält.&#10;&#10;Automatisch generierte Beschreibung">
            <a:extLst>
              <a:ext uri="{FF2B5EF4-FFF2-40B4-BE49-F238E27FC236}">
                <a16:creationId xmlns:a16="http://schemas.microsoft.com/office/drawing/2014/main" id="{D5765382-7D24-9C47-263C-0A4E25D1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5" y="3639972"/>
            <a:ext cx="4106779" cy="2247578"/>
          </a:xfrm>
          <a:prstGeom prst="rect">
            <a:avLst/>
          </a:prstGeom>
        </p:spPr>
      </p:pic>
      <p:pic>
        <p:nvPicPr>
          <p:cNvPr id="7" name="Grafik 6" descr="Ein Bild, das Nebel, Baum, Himmel, Nacht enthält.&#10;&#10;Automatisch generierte Beschreibung">
            <a:extLst>
              <a:ext uri="{FF2B5EF4-FFF2-40B4-BE49-F238E27FC236}">
                <a16:creationId xmlns:a16="http://schemas.microsoft.com/office/drawing/2014/main" id="{7CB0D0E1-F932-4E1F-B0FC-9BEBCE4F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40" y="3639972"/>
            <a:ext cx="4106779" cy="20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D7C8A-3993-B4DC-38E6-8F889B74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47A729-DFC0-8428-7EAD-81A5028D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52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18</Words>
  <Application>Microsoft Office PowerPoint</Application>
  <PresentationFormat>Breitbild</PresentationFormat>
  <Paragraphs>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Schiefer</vt:lpstr>
      <vt:lpstr>Project Exit</vt:lpstr>
      <vt:lpstr>Hendrik Wendt</vt:lpstr>
      <vt:lpstr>Jonas Beck</vt:lpstr>
      <vt:lpstr>Jasmin Smyczek</vt:lpstr>
      <vt:lpstr>Franziska Melzl</vt:lpstr>
      <vt:lpstr>Lena Weilandt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sthewend</dc:creator>
  <cp:lastModifiedBy>F. m.</cp:lastModifiedBy>
  <cp:revision>4</cp:revision>
  <dcterms:created xsi:type="dcterms:W3CDTF">2025-01-11T10:00:38Z</dcterms:created>
  <dcterms:modified xsi:type="dcterms:W3CDTF">2025-01-12T12:12:33Z</dcterms:modified>
</cp:coreProperties>
</file>